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301" r:id="rId3"/>
    <p:sldId id="302" r:id="rId4"/>
    <p:sldId id="303" r:id="rId5"/>
    <p:sldId id="308" r:id="rId6"/>
    <p:sldId id="310" r:id="rId7"/>
    <p:sldId id="309" r:id="rId8"/>
    <p:sldId id="304" r:id="rId9"/>
    <p:sldId id="306" r:id="rId10"/>
    <p:sldId id="307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57" r:id="rId19"/>
    <p:sldId id="258" r:id="rId20"/>
    <p:sldId id="259" r:id="rId21"/>
    <p:sldId id="260" r:id="rId22"/>
    <p:sldId id="261" r:id="rId23"/>
    <p:sldId id="262" r:id="rId24"/>
    <p:sldId id="297" r:id="rId25"/>
    <p:sldId id="298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99" r:id="rId37"/>
    <p:sldId id="300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3AA3E-CA80-4290-BA99-ED8482068E0A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36E99-E9E2-455A-9F1D-060A2B467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2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3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16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52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51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96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7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16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91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12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1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3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43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2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0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13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9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3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73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33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83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04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42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03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9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16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42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89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40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80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5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87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517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25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25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226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4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4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25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77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2133601"/>
            <a:ext cx="9652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38100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9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9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6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1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3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0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4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6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0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37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880690" y="0"/>
            <a:ext cx="2311311" cy="6858000"/>
            <a:chOff x="7410517" y="0"/>
            <a:chExt cx="1733483" cy="6858000"/>
          </a:xfrm>
        </p:grpSpPr>
        <p:pic>
          <p:nvPicPr>
            <p:cNvPr id="1027" name="Picture 3" descr="C:\Users\Admin\Downloads\s1e (1).jpg"/>
            <p:cNvPicPr>
              <a:picLocks noChangeAspect="1" noChangeArrowheads="1"/>
            </p:cNvPicPr>
            <p:nvPr/>
          </p:nvPicPr>
          <p:blipFill>
            <a:blip r:embed="rId13"/>
            <a:srcRect l="84375" r="1406"/>
            <a:stretch>
              <a:fillRect/>
            </a:stretch>
          </p:blipFill>
          <p:spPr bwMode="auto">
            <a:xfrm rot="10800000">
              <a:off x="7410517" y="0"/>
              <a:ext cx="1733483" cy="6858000"/>
            </a:xfrm>
            <a:prstGeom prst="rect">
              <a:avLst/>
            </a:prstGeom>
            <a:noFill/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620000" y="76200"/>
              <a:ext cx="1311275" cy="1176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143001"/>
            <a:ext cx="9652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E860-A56F-4DDD-BC23-DFB82086D8F1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D1291-162E-4CA6-A3AD-ECB25787A4B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6589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 Regression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Amara Dinesh Kumar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11265" cy="6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9290"/>
          <a:stretch/>
        </p:blipFill>
        <p:spPr>
          <a:xfrm>
            <a:off x="0" y="0"/>
            <a:ext cx="9910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6306"/>
          <a:stretch/>
        </p:blipFill>
        <p:spPr>
          <a:xfrm>
            <a:off x="0" y="-1"/>
            <a:ext cx="988540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3345"/>
          <a:stretch/>
        </p:blipFill>
        <p:spPr>
          <a:xfrm>
            <a:off x="0" y="0"/>
            <a:ext cx="988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28294"/>
          <a:stretch/>
        </p:blipFill>
        <p:spPr>
          <a:xfrm>
            <a:off x="0" y="0"/>
            <a:ext cx="9860692" cy="69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4865"/>
          <a:stretch/>
        </p:blipFill>
        <p:spPr>
          <a:xfrm>
            <a:off x="1" y="1"/>
            <a:ext cx="986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9172"/>
          <a:stretch/>
        </p:blipFill>
        <p:spPr>
          <a:xfrm>
            <a:off x="0" y="1"/>
            <a:ext cx="9910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20693"/>
          <a:stretch/>
        </p:blipFill>
        <p:spPr>
          <a:xfrm>
            <a:off x="0" y="0"/>
            <a:ext cx="9737124" cy="667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1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2162"/>
          <a:stretch/>
        </p:blipFill>
        <p:spPr>
          <a:xfrm>
            <a:off x="0" y="0"/>
            <a:ext cx="9794696" cy="64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983579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93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152" y="0"/>
            <a:ext cx="9723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8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6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6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2584"/>
          <a:stretch/>
        </p:blipFill>
        <p:spPr>
          <a:xfrm>
            <a:off x="0" y="0"/>
            <a:ext cx="993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23733"/>
          <a:stretch/>
        </p:blipFill>
        <p:spPr>
          <a:xfrm>
            <a:off x="0" y="0"/>
            <a:ext cx="9910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910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910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11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7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35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7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6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8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11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3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86551" cy="6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43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60692" cy="667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53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638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93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6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55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3345"/>
          <a:stretch/>
        </p:blipFill>
        <p:spPr>
          <a:xfrm>
            <a:off x="0" y="0"/>
            <a:ext cx="988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20946"/>
          <a:stretch/>
        </p:blipFill>
        <p:spPr>
          <a:xfrm>
            <a:off x="0" y="0"/>
            <a:ext cx="978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29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11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8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35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6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8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1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85405" cy="667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84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910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97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61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8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36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8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6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r="4603" b="19932"/>
          <a:stretch/>
        </p:blipFill>
        <p:spPr>
          <a:xfrm>
            <a:off x="0" y="0"/>
            <a:ext cx="986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b="18277"/>
          <a:stretch/>
        </p:blipFill>
        <p:spPr>
          <a:xfrm>
            <a:off x="1" y="0"/>
            <a:ext cx="986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4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t="-253" b="17145"/>
          <a:stretch/>
        </p:blipFill>
        <p:spPr>
          <a:xfrm>
            <a:off x="0" y="0"/>
            <a:ext cx="988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93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88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8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Intenship Studio">
      <a:dk1>
        <a:srgbClr val="000000"/>
      </a:dk1>
      <a:lt1>
        <a:srgbClr val="FFFFFF"/>
      </a:lt1>
      <a:dk2>
        <a:srgbClr val="200A0A"/>
      </a:dk2>
      <a:lt2>
        <a:srgbClr val="FFBC08"/>
      </a:lt2>
      <a:accent1>
        <a:srgbClr val="2B1B1B"/>
      </a:accent1>
      <a:accent2>
        <a:srgbClr val="EAAB39"/>
      </a:accent2>
      <a:accent3>
        <a:srgbClr val="C0504D"/>
      </a:accent3>
      <a:accent4>
        <a:srgbClr val="1F497D"/>
      </a:accent4>
      <a:accent5>
        <a:srgbClr val="7F7F7F"/>
      </a:accent5>
      <a:accent6>
        <a:srgbClr val="DBEEF3"/>
      </a:accent6>
      <a:hlink>
        <a:srgbClr val="31859B"/>
      </a:hlink>
      <a:folHlink>
        <a:srgbClr val="974806"/>
      </a:folHlink>
    </a:clrScheme>
    <a:fontScheme name="Custom 1">
      <a:majorFont>
        <a:latin typeface="Helvetic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5C7C8F9-183D-4251-9416-99CBEB89D812}" vid="{271EABBA-B7F9-4E8D-9049-A05E54884D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4057</TotalTime>
  <Words>50</Words>
  <Application>Microsoft Office PowerPoint</Application>
  <PresentationFormat>Widescreen</PresentationFormat>
  <Paragraphs>47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Helvetica</vt:lpstr>
      <vt:lpstr>Verdana</vt:lpstr>
      <vt:lpstr>Theme1</vt:lpstr>
      <vt:lpstr>Logistic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</dc:creator>
  <cp:lastModifiedBy>Dinesh</cp:lastModifiedBy>
  <cp:revision>12</cp:revision>
  <dcterms:created xsi:type="dcterms:W3CDTF">2020-06-21T05:16:19Z</dcterms:created>
  <dcterms:modified xsi:type="dcterms:W3CDTF">2020-06-24T02:50:46Z</dcterms:modified>
</cp:coreProperties>
</file>